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6" r:id="rId2"/>
    <p:sldId id="257" r:id="rId3"/>
    <p:sldId id="258" r:id="rId4"/>
    <p:sldId id="259" r:id="rId5"/>
    <p:sldId id="260" r:id="rId6"/>
    <p:sldId id="262" r:id="rId7"/>
    <p:sldId id="261" r:id="rId8"/>
    <p:sldId id="263" r:id="rId9"/>
    <p:sldId id="264" r:id="rId10"/>
    <p:sldId id="267" r:id="rId11"/>
    <p:sldId id="266" r:id="rId12"/>
    <p:sldId id="265" r:id="rId13"/>
    <p:sldId id="268" r:id="rId1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80" d="100"/>
          <a:sy n="80" d="100"/>
        </p:scale>
        <p:origin x="-1272" y="-24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427C74-E214-44D7-8A6D-D108D4B21970}" type="datetimeFigureOut">
              <a:rPr lang="ru-RU" smtClean="0"/>
              <a:pPr/>
              <a:t>14.09.2015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BB9D4F-3309-4E41-B872-402812EE502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78033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BB9D4F-3309-4E41-B872-402812EE5026}" type="slidenum">
              <a:rPr lang="ru-RU" smtClean="0"/>
              <a:pPr/>
              <a:t>3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1619672" y="692696"/>
            <a:ext cx="4752528" cy="1470025"/>
          </a:xfrm>
        </p:spPr>
        <p:txBody>
          <a:bodyPr>
            <a:noAutofit/>
          </a:bodyPr>
          <a:lstStyle>
            <a:lvl1pPr>
              <a:defRPr sz="6600" b="1" baseline="0">
                <a:solidFill>
                  <a:schemeClr val="bg1">
                    <a:lumMod val="50000"/>
                  </a:schemeClr>
                </a:solidFill>
                <a:latin typeface="Monotype Corsiva" pitchFamily="66" charset="0"/>
              </a:defRPr>
            </a:lvl1pPr>
          </a:lstStyle>
          <a:p>
            <a:r>
              <a:rPr lang="ru-RU" dirty="0" smtClean="0"/>
              <a:t>Шаблон презентации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395536" y="5805264"/>
            <a:ext cx="8208912" cy="888504"/>
          </a:xfrm>
        </p:spPr>
        <p:txBody>
          <a:bodyPr/>
          <a:lstStyle>
            <a:lvl1pPr marL="0" indent="0" algn="ctr">
              <a:buNone/>
              <a:defRPr sz="2400" baseline="0">
                <a:solidFill>
                  <a:schemeClr val="tx1">
                    <a:lumMod val="85000"/>
                    <a:lumOff val="15000"/>
                  </a:schemeClr>
                </a:solidFill>
                <a:latin typeface="Monotype Corsiva" pitchFamily="66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 smtClean="0"/>
              <a:t>Автор шаблона: Хватова М.Ю., учитель начальных классов ГБОУ школы-интерната №31 Невского р-на СПб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67410574"/>
      </p:ext>
    </p:extLst>
  </p:cSld>
  <p:clrMapOvr>
    <a:masterClrMapping/>
  </p:clrMapOvr>
  <p:transition spd="med" advTm="5000"/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bg>
      <p:bgPr>
        <a:blipFill dpi="0" rotWithShape="1">
          <a:blip r:embed="rId2" cstate="print">
            <a:alphaModFix amt="43000"/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0606793"/>
      </p:ext>
    </p:extLst>
  </p:cSld>
  <p:clrMapOvr>
    <a:masterClrMapping/>
  </p:clrMapOvr>
  <p:transition spd="med" advTm="5000"/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 cstate="print">
            <a:alphaModFix amt="4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5368C5-4F95-47DF-B0C1-15EBF5535A7F}" type="datetimeFigureOut">
              <a:rPr lang="ru-RU" smtClean="0"/>
              <a:pPr/>
              <a:t>14.09.2015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2E7AE2-F912-4627-B10B-AF8612A8974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76288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ransition spd="med" advTm="5000"/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sz="4000" dirty="0" err="1" smtClean="0">
                <a:solidFill>
                  <a:srgbClr val="FF0000"/>
                </a:solidFill>
              </a:rPr>
              <a:t>Лето:чемодан</a:t>
            </a:r>
            <a:r>
              <a:rPr lang="ru-RU" sz="4000" dirty="0" smtClean="0">
                <a:solidFill>
                  <a:srgbClr val="FF0000"/>
                </a:solidFill>
              </a:rPr>
              <a:t> ярких петербургских впечатлений</a:t>
            </a:r>
            <a:endParaRPr lang="ru-RU" sz="4000" dirty="0">
              <a:solidFill>
                <a:srgbClr val="FF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114800" y="5181600"/>
            <a:ext cx="4856112" cy="1676400"/>
          </a:xfrm>
        </p:spPr>
        <p:txBody>
          <a:bodyPr>
            <a:normAutofit lnSpcReduction="10000"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Подготовила: ученица 7 «В» класса</a:t>
            </a:r>
          </a:p>
          <a:p>
            <a:r>
              <a:rPr lang="ru-RU" b="1" dirty="0" smtClean="0">
                <a:solidFill>
                  <a:srgbClr val="FF0000"/>
                </a:solidFill>
              </a:rPr>
              <a:t>МАОУ  «СОШ № 55»</a:t>
            </a:r>
          </a:p>
          <a:p>
            <a:r>
              <a:rPr lang="ru-RU" b="1" dirty="0" err="1" smtClean="0">
                <a:solidFill>
                  <a:srgbClr val="FF0000"/>
                </a:solidFill>
              </a:rPr>
              <a:t>Фассалова</a:t>
            </a:r>
            <a:r>
              <a:rPr lang="ru-RU" b="1" dirty="0" smtClean="0">
                <a:solidFill>
                  <a:srgbClr val="FF0000"/>
                </a:solidFill>
              </a:rPr>
              <a:t> Вероника</a:t>
            </a:r>
          </a:p>
          <a:p>
            <a:r>
              <a:rPr lang="ru-RU" b="1" dirty="0" smtClean="0">
                <a:solidFill>
                  <a:srgbClr val="FF0000"/>
                </a:solidFill>
              </a:rPr>
              <a:t>Руководитель: </a:t>
            </a:r>
            <a:r>
              <a:rPr lang="ru-RU" b="1" dirty="0" err="1" smtClean="0">
                <a:solidFill>
                  <a:srgbClr val="FF0000"/>
                </a:solidFill>
              </a:rPr>
              <a:t>Кычева</a:t>
            </a:r>
            <a:r>
              <a:rPr lang="ru-RU" b="1" dirty="0" smtClean="0">
                <a:solidFill>
                  <a:srgbClr val="FF0000"/>
                </a:solidFill>
              </a:rPr>
              <a:t> Е.Ю.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83736851"/>
      </p:ext>
    </p:extLst>
  </p:cSld>
  <p:clrMapOvr>
    <a:masterClrMapping/>
  </p:clrMapOvr>
  <p:transition spd="med" advTm="3000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MG_165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"/>
            <a:ext cx="5029200" cy="6858000"/>
          </a:xfrm>
        </p:spPr>
      </p:pic>
      <p:pic>
        <p:nvPicPr>
          <p:cNvPr id="5" name="Рисунок 4" descr="IMG_174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95800" y="-457200"/>
            <a:ext cx="4648200" cy="7315200"/>
          </a:xfrm>
          <a:prstGeom prst="rect">
            <a:avLst/>
          </a:prstGeom>
        </p:spPr>
      </p:pic>
    </p:spTree>
  </p:cSld>
  <p:clrMapOvr>
    <a:masterClrMapping/>
  </p:clrMapOvr>
  <p:transition spd="med" advTm="5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Содержимое 5" descr="IMG_177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" y="3124200"/>
            <a:ext cx="5029199" cy="3733800"/>
          </a:xfrm>
        </p:spPr>
      </p:pic>
      <p:pic>
        <p:nvPicPr>
          <p:cNvPr id="8" name="Рисунок 7" descr="IMG_176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4343400" cy="4038600"/>
          </a:xfrm>
          <a:prstGeom prst="rect">
            <a:avLst/>
          </a:prstGeom>
        </p:spPr>
      </p:pic>
      <p:pic>
        <p:nvPicPr>
          <p:cNvPr id="7" name="Рисунок 6" descr="IMG_178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343400" y="0"/>
            <a:ext cx="50673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prstTxWarp prst="textWave4">
              <a:avLst/>
            </a:prstTxWarp>
            <a:normAutofit fontScale="90000"/>
          </a:bodyPr>
          <a:lstStyle/>
          <a:p>
            <a:r>
              <a:rPr lang="ru-RU" b="1" dirty="0" smtClean="0">
                <a:ln w="28575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Ночной Петербург, как он прекрасен.</a:t>
            </a:r>
            <a:endParaRPr lang="ru-RU" b="1" dirty="0">
              <a:ln w="28575">
                <a:solidFill>
                  <a:sysClr val="windowText" lastClr="000000"/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 advTm="5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ic-cpex.ru/wp-content/uploads/2014/04/%D0%BF%D0%B8%D1%82%D0%B5%D1%8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До новых встреч!!!!</a:t>
            </a:r>
            <a:endParaRPr lang="ru-RU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slow" advTm="6000">
    <p:dissolv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IMG_175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20578430">
            <a:off x="187947" y="468732"/>
            <a:ext cx="3870027" cy="4465416"/>
          </a:xfrm>
        </p:spPr>
      </p:pic>
      <p:sp>
        <p:nvSpPr>
          <p:cNvPr id="4" name="Прямоугольник 3"/>
          <p:cNvSpPr/>
          <p:nvPr/>
        </p:nvSpPr>
        <p:spPr>
          <a:xfrm>
            <a:off x="1219200" y="685800"/>
            <a:ext cx="7064755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ru-RU" sz="5400" b="1" cap="none" spc="0" dirty="0" smtClean="0">
                <a:ln w="28575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Мы любим Санкт-Петербург</a:t>
            </a:r>
            <a:endParaRPr lang="ru-RU" sz="5400" b="1" cap="none" spc="0" dirty="0">
              <a:ln w="28575">
                <a:solidFill>
                  <a:sysClr val="windowText" lastClr="000000"/>
                </a:solidFill>
                <a:prstDash val="solid"/>
              </a:ln>
              <a:solidFill>
                <a:srgbClr val="FF0000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6" name="Рисунок 5" descr="IMG_174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245898">
            <a:off x="5347299" y="1826642"/>
            <a:ext cx="3429000" cy="4572000"/>
          </a:xfrm>
          <a:prstGeom prst="rect">
            <a:avLst/>
          </a:prstGeom>
        </p:spPr>
      </p:pic>
    </p:spTree>
  </p:cSld>
  <p:clrMapOvr>
    <a:masterClrMapping/>
  </p:clrMapOvr>
  <p:transition spd="slow" advTm="5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817849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191000" y="0"/>
            <a:ext cx="4953000" cy="2971800"/>
          </a:xfrm>
          <a:prstGeom prst="rect">
            <a:avLst/>
          </a:prstGeom>
        </p:spPr>
      </p:pic>
      <p:pic>
        <p:nvPicPr>
          <p:cNvPr id="13" name="Рисунок 12" descr="ekaterininskiy-dvorets-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733800" y="2971799"/>
            <a:ext cx="5410200" cy="3886201"/>
          </a:xfrm>
          <a:prstGeom prst="rect">
            <a:avLst/>
          </a:prstGeom>
        </p:spPr>
      </p:pic>
      <p:pic>
        <p:nvPicPr>
          <p:cNvPr id="8" name="Содержимое 7" descr="photo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1" y="2971800"/>
            <a:ext cx="3733799" cy="3886200"/>
          </a:xfrm>
        </p:spPr>
      </p:pic>
      <p:pic>
        <p:nvPicPr>
          <p:cNvPr id="1027" name="Picture 3" descr="C:\Documents and Settings\вероничка\Рабочий стол\питер\mednyy-vsadnik-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4191000" cy="2971799"/>
          </a:xfrm>
          <a:prstGeom prst="rect">
            <a:avLst/>
          </a:prstGeom>
          <a:noFill/>
        </p:spPr>
      </p:pic>
      <p:pic>
        <p:nvPicPr>
          <p:cNvPr id="18" name="Рисунок 17" descr="IMG_159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304800"/>
            <a:ext cx="8229600" cy="1143000"/>
          </a:xfrm>
        </p:spPr>
        <p:txBody>
          <a:bodyPr>
            <a:prstTxWarp prst="textWave4">
              <a:avLst/>
            </a:prstTxWarp>
          </a:bodyPr>
          <a:lstStyle/>
          <a:p>
            <a:r>
              <a:rPr lang="ru-RU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Люблю тебя, Петра творенье.</a:t>
            </a:r>
            <a:endParaRPr lang="ru-RU" b="1" dirty="0">
              <a:ln w="12700">
                <a:solidFill>
                  <a:schemeClr val="tx1"/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4401120" y="2967335"/>
            <a:ext cx="34176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 </a:t>
            </a:r>
            <a:endParaRPr lang="ru-RU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09419368"/>
      </p:ext>
    </p:extLst>
  </p:cSld>
  <p:clrMapOvr>
    <a:masterClrMapping/>
  </p:clrMapOvr>
  <p:transition spd="slow" advTm="5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6" presetClass="entr" presetSubtype="16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3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IMG_168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657600" y="0"/>
            <a:ext cx="5486400" cy="3505200"/>
          </a:xfrm>
          <a:prstGeom prst="rect">
            <a:avLst/>
          </a:prstGeom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3657600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" y="3505200"/>
            <a:ext cx="4648199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48200" y="3505200"/>
            <a:ext cx="449580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1198218" y="2286000"/>
            <a:ext cx="7945782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0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Он царя Петра творенье, </a:t>
            </a:r>
            <a:br>
              <a:rPr lang="ru-RU" sz="30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ru-RU" sz="30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Город славы, город-сад. </a:t>
            </a:r>
            <a:br>
              <a:rPr lang="ru-RU" sz="30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ru-RU" sz="30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Кораблей заморских флаги, </a:t>
            </a:r>
            <a:br>
              <a:rPr lang="ru-RU" sz="30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ru-RU" sz="30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Вдоль Невы дворцов </a:t>
            </a:r>
            <a:r>
              <a:rPr lang="ru-RU" sz="30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ook Antiqua" pitchFamily="18" charset="0"/>
              </a:rPr>
              <a:t>парад</a:t>
            </a:r>
            <a:r>
              <a:rPr lang="ru-RU" sz="30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. </a:t>
            </a:r>
            <a:endParaRPr lang="ru-RU" sz="3000" b="1" dirty="0">
              <a:ln w="12700">
                <a:solidFill>
                  <a:schemeClr val="tx1"/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60426875"/>
      </p:ext>
    </p:extLst>
  </p:cSld>
  <p:clrMapOvr>
    <a:masterClrMapping/>
  </p:clrMapOvr>
  <p:transition spd="slow" advTm="5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600" decel="100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600" decel="100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600" decel="100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600" decel="100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600" decel="10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6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600" decel="100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600" decel="100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00" decel="100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00" decel="100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600" decel="100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600" decel="100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00" decel="100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00" decel="100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IMG_160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4191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 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62400" y="1143000"/>
            <a:ext cx="5181600" cy="48006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27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   На площадке смотровой </a:t>
            </a:r>
            <a:br>
              <a:rPr lang="ru-RU" sz="27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ru-RU" sz="27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Продувает ветер. </a:t>
            </a:r>
            <a:br>
              <a:rPr lang="ru-RU" sz="27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ru-RU" sz="27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Небо вровень с головой, </a:t>
            </a:r>
            <a:br>
              <a:rPr lang="ru-RU" sz="27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ru-RU" sz="27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Видно – все на свете: </a:t>
            </a:r>
            <a:br>
              <a:rPr lang="ru-RU" sz="27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ru-RU" sz="27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Медный всадник, Летний сад, </a:t>
            </a:r>
            <a:br>
              <a:rPr lang="ru-RU" sz="27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ru-RU" sz="27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Площади, проспекты, </a:t>
            </a:r>
            <a:br>
              <a:rPr lang="ru-RU" sz="27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ru-RU" sz="27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Эрмитаж и зоосад, </a:t>
            </a:r>
            <a:br>
              <a:rPr lang="ru-RU" sz="27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ru-RU" sz="27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Скверы, монументы! </a:t>
            </a:r>
            <a:br>
              <a:rPr lang="ru-RU" sz="27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ru-RU" sz="27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Если встать на колоннаде, </a:t>
            </a:r>
            <a:br>
              <a:rPr lang="ru-RU" sz="27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ru-RU" sz="27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Город видно, как на карте! </a:t>
            </a:r>
          </a:p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57200" y="457200"/>
            <a:ext cx="8077200" cy="923330"/>
          </a:xfrm>
          <a:prstGeom prst="rect">
            <a:avLst/>
          </a:prstGeom>
          <a:noFill/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ru-RU" sz="7200" b="1" cap="none" spc="100" dirty="0" smtClean="0">
                <a:ln w="2857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Исаакиевский</a:t>
            </a:r>
            <a:r>
              <a:rPr lang="ru-RU" sz="7200" b="1" cap="none" spc="100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ru-RU" sz="7200" b="1" cap="none" spc="100" dirty="0" smtClean="0">
                <a:ln w="2857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собор</a:t>
            </a:r>
            <a:r>
              <a:rPr lang="ru-RU" sz="6600" b="1" cap="none" spc="0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 </a:t>
            </a:r>
            <a:endParaRPr lang="ru-RU" sz="6600" b="1" cap="none" spc="0" dirty="0">
              <a:ln w="12700">
                <a:solidFill>
                  <a:schemeClr val="tx1"/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 advTm="7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MG_158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ransition spd="slow" advTm="3000">
    <p:dissolv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6" name="Содержимое 5" descr="IMG_157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"/>
            <a:ext cx="4953000" cy="6858000"/>
          </a:xfrm>
        </p:spPr>
      </p:pic>
      <p:sp>
        <p:nvSpPr>
          <p:cNvPr id="4" name="Прямоугольник 3"/>
          <p:cNvSpPr/>
          <p:nvPr/>
        </p:nvSpPr>
        <p:spPr>
          <a:xfrm>
            <a:off x="1066800" y="0"/>
            <a:ext cx="6930102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ru-RU" sz="60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Храм </a:t>
            </a:r>
            <a:r>
              <a:rPr lang="ru-RU" sz="6000" b="1" dirty="0" err="1" smtClean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Спас-на-крови</a:t>
            </a:r>
            <a:endParaRPr lang="ru-RU" sz="5400" b="1" dirty="0">
              <a:ln w="12700">
                <a:solidFill>
                  <a:schemeClr val="tx1"/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953000" y="838200"/>
            <a:ext cx="4191000" cy="618630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2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Нас </a:t>
            </a:r>
            <a:r>
              <a:rPr lang="ru-RU" sz="2200" b="1" dirty="0" err="1" smtClean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Грибоедовский</a:t>
            </a:r>
            <a:r>
              <a:rPr lang="ru-RU" sz="22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канал</a:t>
            </a:r>
            <a:br>
              <a:rPr lang="ru-RU" sz="22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ru-RU" sz="22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Вёл на поклон в святое место,</a:t>
            </a:r>
            <a:br>
              <a:rPr lang="ru-RU" sz="22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ru-RU" sz="22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Где мрамор на полу знавал</a:t>
            </a:r>
            <a:br>
              <a:rPr lang="ru-RU" sz="22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ru-RU" sz="22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Шаги царей. Теперь невесты</a:t>
            </a:r>
            <a:br>
              <a:rPr lang="ru-RU" sz="22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ru-RU" sz="22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И женихи спешат сюда.</a:t>
            </a:r>
            <a:br>
              <a:rPr lang="ru-RU" sz="22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ru-RU" sz="22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Народ любуется, внимая</a:t>
            </a:r>
            <a:br>
              <a:rPr lang="ru-RU" sz="22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ru-RU" sz="22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Рассказу гида. Не всегда</a:t>
            </a:r>
            <a:br>
              <a:rPr lang="ru-RU" sz="22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ru-RU" sz="22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Краса мозаики немая</a:t>
            </a:r>
            <a:br>
              <a:rPr lang="ru-RU" sz="22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ru-RU" sz="22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Будила отклики в сердцах.</a:t>
            </a:r>
            <a:br>
              <a:rPr lang="ru-RU" sz="22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ru-RU" sz="22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Временщики давно забыты.</a:t>
            </a:r>
            <a:br>
              <a:rPr lang="ru-RU" sz="22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ru-RU" sz="22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Храм возрождён, чтоб созерцать</a:t>
            </a:r>
            <a:br>
              <a:rPr lang="ru-RU" sz="22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ru-RU" sz="22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Величие, творить молитвы</a:t>
            </a:r>
            <a:br>
              <a:rPr lang="ru-RU" sz="22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ru-RU" sz="22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И чуять кровное родство</a:t>
            </a:r>
            <a:br>
              <a:rPr lang="ru-RU" sz="22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ru-RU" sz="22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С Отчизной. Глянь, сочит икона</a:t>
            </a:r>
            <a:br>
              <a:rPr lang="ru-RU" sz="22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ru-RU" sz="22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Слезу! И входит торжество</a:t>
            </a:r>
          </a:p>
          <a:p>
            <a:r>
              <a:rPr lang="ru-RU" sz="22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К нам в души колокольным звоном</a:t>
            </a:r>
            <a:r>
              <a:rPr lang="ru-RU" sz="20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.</a:t>
            </a:r>
            <a:endParaRPr lang="ru-RU" sz="2000" b="1" dirty="0">
              <a:ln w="12700">
                <a:solidFill>
                  <a:schemeClr val="tx1"/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 advTm="7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IMG_158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4648200" cy="6858000"/>
          </a:xfrm>
          <a:prstGeom prst="rect">
            <a:avLst/>
          </a:prstGeom>
        </p:spPr>
      </p:pic>
      <p:pic>
        <p:nvPicPr>
          <p:cNvPr id="6" name="Рисунок 5" descr="IMG_163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24400" y="0"/>
            <a:ext cx="44196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0" y="609600"/>
            <a:ext cx="9420208" cy="830997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ru-RU" sz="4700" b="1" cap="none" spc="0" dirty="0" smtClean="0">
                <a:ln w="2857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Мы гуляем по Санкт – Петербургу!</a:t>
            </a:r>
            <a:endParaRPr lang="ru-RU" sz="4700" b="1" cap="none" spc="0" dirty="0">
              <a:ln w="28575">
                <a:solidFill>
                  <a:schemeClr val="tx1"/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 advTm="5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IMG_166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181600" cy="6858000"/>
          </a:xfrm>
        </p:spPr>
      </p:pic>
      <p:pic>
        <p:nvPicPr>
          <p:cNvPr id="7" name="Рисунок 6" descr="IMG_162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19600" y="0"/>
            <a:ext cx="47244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533400"/>
            <a:ext cx="8229600" cy="1143000"/>
          </a:xfrm>
        </p:spPr>
        <p:txBody>
          <a:bodyPr>
            <a:prstTxWarp prst="textArchUp">
              <a:avLst/>
            </a:prstTxWarp>
            <a:normAutofit/>
          </a:bodyPr>
          <a:lstStyle/>
          <a:p>
            <a:r>
              <a:rPr lang="ru-RU" sz="6000" b="1" dirty="0" smtClean="0">
                <a:ln w="2857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Музеи и памятники</a:t>
            </a:r>
            <a:endParaRPr lang="ru-RU" sz="6000" b="1" dirty="0">
              <a:ln w="28575">
                <a:solidFill>
                  <a:schemeClr val="tx1"/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 advTm="5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IMG_168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419600" y="0"/>
            <a:ext cx="4724400" cy="6858000"/>
          </a:xfrm>
          <a:prstGeom prst="rect">
            <a:avLst/>
          </a:prstGeom>
        </p:spPr>
      </p:pic>
      <p:pic>
        <p:nvPicPr>
          <p:cNvPr id="6" name="Содержимое 5" descr="IMG_1678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0" y="0"/>
            <a:ext cx="4572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8991600" cy="1554162"/>
          </a:xfrm>
        </p:spPr>
        <p:txBody>
          <a:bodyPr>
            <a:prstTxWarp prst="textWave2">
              <a:avLst/>
            </a:prstTxWarp>
            <a:normAutofit fontScale="90000"/>
          </a:bodyPr>
          <a:lstStyle/>
          <a:p>
            <a:r>
              <a:rPr lang="ru-RU" sz="5300" b="1" dirty="0" smtClean="0">
                <a:ln w="2857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Летний сад.</a:t>
            </a:r>
            <a:r>
              <a:rPr lang="ru-RU" b="1" dirty="0" smtClean="0">
                <a:ln w="2857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/>
            </a:r>
            <a:br>
              <a:rPr lang="ru-RU" b="1" dirty="0" smtClean="0">
                <a:ln w="2857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ru-RU" b="1" dirty="0" smtClean="0">
                <a:ln w="2857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Ах</a:t>
            </a:r>
            <a:r>
              <a:rPr lang="en-US" b="1" dirty="0" smtClean="0">
                <a:ln w="2857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,</a:t>
            </a:r>
            <a:r>
              <a:rPr lang="ru-RU" b="1" dirty="0" smtClean="0">
                <a:ln w="2857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как же там красиво!</a:t>
            </a:r>
            <a:endParaRPr lang="ru-RU" b="1" dirty="0">
              <a:ln w="28575">
                <a:solidFill>
                  <a:schemeClr val="tx1"/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med" advTm="5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шаблон  3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шаблон  3</Template>
  <TotalTime>301</TotalTime>
  <Words>70</Words>
  <Application>Microsoft Office PowerPoint</Application>
  <PresentationFormat>Экран (4:3)</PresentationFormat>
  <Paragraphs>22</Paragraphs>
  <Slides>13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шаблон  3</vt:lpstr>
      <vt:lpstr>Лето:чемодан ярких петербургских впечатлений</vt:lpstr>
      <vt:lpstr>Люблю тебя, Петра творенье.</vt:lpstr>
      <vt:lpstr>Презентация PowerPoint</vt:lpstr>
      <vt:lpstr> </vt:lpstr>
      <vt:lpstr>Презентация PowerPoint</vt:lpstr>
      <vt:lpstr> </vt:lpstr>
      <vt:lpstr>Презентация PowerPoint</vt:lpstr>
      <vt:lpstr>Музеи и памятники</vt:lpstr>
      <vt:lpstr>Летний сад.  Ах, как же там красиво!</vt:lpstr>
      <vt:lpstr>Презентация PowerPoint</vt:lpstr>
      <vt:lpstr>Ночной Петербург, как он прекрасен.</vt:lpstr>
      <vt:lpstr>До новых встреч!!!!</vt:lpstr>
      <vt:lpstr>Презентация PowerPoint</vt:lpstr>
    </vt:vector>
  </TitlesOfParts>
  <Company>SamForum.ws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SamLab.ws</dc:creator>
  <cp:lastModifiedBy>Lena</cp:lastModifiedBy>
  <cp:revision>21</cp:revision>
  <dcterms:created xsi:type="dcterms:W3CDTF">2015-09-13T15:23:33Z</dcterms:created>
  <dcterms:modified xsi:type="dcterms:W3CDTF">2015-09-14T04:31:33Z</dcterms:modified>
</cp:coreProperties>
</file>